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62" r:id="rId7"/>
    <p:sldId id="264" r:id="rId8"/>
    <p:sldId id="265" r:id="rId9"/>
    <p:sldId id="266" r:id="rId10"/>
    <p:sldId id="267" r:id="rId11"/>
    <p:sldId id="269" r:id="rId12"/>
    <p:sldId id="268" r:id="rId13"/>
    <p:sldId id="271" r:id="rId14"/>
    <p:sldId id="272" r:id="rId15"/>
    <p:sldId id="270" r:id="rId16"/>
    <p:sldId id="274" r:id="rId17"/>
    <p:sldId id="275" r:id="rId18"/>
    <p:sldId id="277" r:id="rId19"/>
    <p:sldId id="276" r:id="rId20"/>
    <p:sldId id="273" r:id="rId21"/>
    <p:sldId id="279" r:id="rId22"/>
    <p:sldId id="278" r:id="rId23"/>
    <p:sldId id="280" r:id="rId24"/>
    <p:sldId id="281" r:id="rId2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1" autoAdjust="0"/>
    <p:restoredTop sz="94660"/>
  </p:normalViewPr>
  <p:slideViewPr>
    <p:cSldViewPr snapToGrid="0">
      <p:cViewPr varScale="1">
        <p:scale>
          <a:sx n="57" d="100"/>
          <a:sy n="57" d="100"/>
        </p:scale>
        <p:origin x="2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2863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4305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063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2890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9532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9224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7651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05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729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3177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9344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9A0D-B9A8-4842-9134-E195E403E2BB}" type="datetimeFigureOut">
              <a:rPr lang="fr-FR" smtClean="0"/>
              <a:t>15/09/2016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8FD35-C3EC-4573-B1C2-3D91A2F54B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57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736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99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576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58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153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340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390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03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05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86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95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75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821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9794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89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89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094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55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8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46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98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735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890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175" y="-76200"/>
            <a:ext cx="13011150" cy="73152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775" y="762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35781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0</Words>
  <Application>Microsoft Office PowerPoint</Application>
  <PresentationFormat>Grand écran</PresentationFormat>
  <Paragraphs>0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Paul-Robert Negoti</dc:creator>
  <cp:lastModifiedBy>Paul-Robert Negoti</cp:lastModifiedBy>
  <cp:revision>4</cp:revision>
  <dcterms:created xsi:type="dcterms:W3CDTF">2016-09-14T18:27:50Z</dcterms:created>
  <dcterms:modified xsi:type="dcterms:W3CDTF">2016-09-15T06:32:06Z</dcterms:modified>
</cp:coreProperties>
</file>